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8" r:id="rId3"/>
    <p:sldId id="261" r:id="rId4"/>
    <p:sldId id="274" r:id="rId5"/>
    <p:sldId id="266" r:id="rId6"/>
    <p:sldId id="273" r:id="rId7"/>
    <p:sldId id="267" r:id="rId8"/>
    <p:sldId id="272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1AB4A51C-4AF2-4D8B-9DF1-4D0E8ECCFA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09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CFC119F7-8710-43DF-9C22-B30FB0B98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237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93547516-FEA3-4643-B11E-53C6FEFC049C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774684FB-F864-4C3E-8BC3-7FEEF541054B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FAAD0841-49A3-4AD6-9620-2AE837E64B58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4B68E7A1-81B1-43DB-AABE-EA4792009911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6C53FF93-7C5D-4277-B41C-E583CB076B2D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7E65376-9534-4D95-A0B9-F61DD04DF04F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AE0F0D28-6304-425A-9E2F-46C16272C975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/>
            <a:fld id="{2AFBEA59-D60D-4039-B988-3CF67E7E4EDB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153833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653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7839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H436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或這樣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或那樣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IN SOME WAY OR OTHER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或這樣，或那樣，主總必豫備；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some way or other the Lord will provide: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雖不照我方法，也不照你方法，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may not be my way, it may not be thy 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主要照祂方法，為我們豫備。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yet in His own way, “The Lord will provide.”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我安心靠主，因主必豫備；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we’ll trust in the Lord,  and He will provide;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我完全望主，因主要豫備。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we’ll trust in the Lord,  and He will provide.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46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或這時，或那時，主總必豫備：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At some time or other the Lord will provide: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雖不照我時候，也不照你時候，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It may not be my time, it may not be thy time;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在主所定時候，主總必豫備。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yet in His own time, “The Lord will provide.”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我安心靠主，因主必豫備；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we’ll trust in the Lord,  and He will provide;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我完全望主，因主要豫備。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we’ll trust in the Lord,  and He will provide.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46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3/4,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所以不要懷疑，因主必豫備：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Despond then no longer, the Lord will provide: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我主所有應許，那裏曾有一句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this be the token - no word He hath spoken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變作烏有空虛？主總必豫備。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Was ever yet broken: “The Lord will provide.”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我安心靠主，因主必豫備；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we’ll trust in the Lord,  and He will provide;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我完全望主，因主要豫備。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we’ll trust in the Lord,  and He will provide.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346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4/4,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1/2)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因此，應當進前，進前不疲憊；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March on then right boldly: the sea shall divide;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海水必定分開，嗎哪要從天來，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pathway make glorious, with </a:t>
            </a:r>
            <a:r>
              <a:rPr lang="en-US" altLang="zh-TW" sz="2800" dirty="0" err="1">
                <a:ea typeface="標楷體" pitchFamily="65" charset="-120"/>
              </a:rPr>
              <a:t>shoutings</a:t>
            </a:r>
            <a:r>
              <a:rPr lang="en-US" altLang="zh-TW" sz="2800" dirty="0">
                <a:ea typeface="標楷體" pitchFamily="65" charset="-120"/>
              </a:rPr>
              <a:t> victorious,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仇敵都要失敗，主總必豫備。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We’ll join in the chorus, “The Lord will provide.”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H436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/4, 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)</a:t>
            </a:r>
          </a:p>
          <a:p>
            <a:pPr algn="ctr" eaLnBrk="1" hangingPunct="1"/>
            <a:endParaRPr lang="zh-TW" altLang="en-US" sz="10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我安心靠主，因主必豫備；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we’ll trust in the Lord,  and He will provide;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我完全望主，因主要豫備。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Yes, we’ll trust in the Lord,  and He will provide.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4224</TotalTime>
  <Words>530</Words>
  <Application>Microsoft Office PowerPoint</Application>
  <PresentationFormat>On-screen Show (16:9)</PresentationFormat>
  <Paragraphs>63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H436  或這樣，或那樣  IN SOME WAY OR OTHER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175</cp:revision>
  <dcterms:created xsi:type="dcterms:W3CDTF">2017-05-31T16:42:37Z</dcterms:created>
  <dcterms:modified xsi:type="dcterms:W3CDTF">2017-08-05T22:42:03Z</dcterms:modified>
</cp:coreProperties>
</file>